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3E4B-998F-460C-9C03-33D3C3DD701A}" type="datetimeFigureOut">
              <a:rPr lang="en-US" smtClean="0"/>
              <a:t>6/14/2023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4AE1-2438-4EEC-AFED-9B2E805C316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3600" dirty="0" smtClean="0">
                <a:solidFill>
                  <a:srgbClr val="002060"/>
                </a:solidFill>
                <a:latin typeface="Arial Black" pitchFamily="34" charset="0"/>
              </a:rPr>
              <a:t>Women in Indian Tradition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1214422"/>
            <a:ext cx="6929486" cy="500066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প্রাচীন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ভারতে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নারী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IN" sz="2800" b="1" dirty="0" smtClean="0">
              <a:solidFill>
                <a:srgbClr val="00B050"/>
              </a:solidFill>
            </a:endParaRPr>
          </a:p>
          <a:p>
            <a:pPr algn="l"/>
            <a:r>
              <a:rPr lang="en-IN" sz="2800" b="1" dirty="0" err="1" smtClean="0">
                <a:solidFill>
                  <a:srgbClr val="00B050"/>
                </a:solidFill>
              </a:rPr>
              <a:t>ঋকবৈদিক</a:t>
            </a:r>
            <a:r>
              <a:rPr lang="en-IN" sz="2800" b="1" dirty="0" smtClean="0">
                <a:solidFill>
                  <a:srgbClr val="00B050"/>
                </a:solidFill>
              </a:rPr>
              <a:t> </a:t>
            </a:r>
            <a:r>
              <a:rPr lang="en-IN" sz="2800" b="1" dirty="0" err="1" smtClean="0">
                <a:solidFill>
                  <a:srgbClr val="00B050"/>
                </a:solidFill>
              </a:rPr>
              <a:t>যুগ</a:t>
            </a:r>
            <a:r>
              <a:rPr lang="en-IN" sz="2800" b="1" dirty="0" smtClean="0">
                <a:solidFill>
                  <a:srgbClr val="00B050"/>
                </a:solidFill>
              </a:rPr>
              <a:t> </a:t>
            </a:r>
          </a:p>
          <a:p>
            <a:pPr algn="l"/>
            <a:r>
              <a:rPr lang="en-IN" sz="2800" b="1" dirty="0" err="1">
                <a:solidFill>
                  <a:srgbClr val="00B050"/>
                </a:solidFill>
              </a:rPr>
              <a:t>পরবর্তী</a:t>
            </a:r>
            <a:r>
              <a:rPr lang="en-IN" sz="2800" b="1" dirty="0">
                <a:solidFill>
                  <a:srgbClr val="00B050"/>
                </a:solidFill>
              </a:rPr>
              <a:t> </a:t>
            </a:r>
            <a:r>
              <a:rPr lang="en-IN" sz="2800" b="1" dirty="0" err="1">
                <a:solidFill>
                  <a:srgbClr val="00B050"/>
                </a:solidFill>
              </a:rPr>
              <a:t>বৈদিক</a:t>
            </a:r>
            <a:r>
              <a:rPr lang="en-IN" sz="2800" b="1" dirty="0">
                <a:solidFill>
                  <a:srgbClr val="00B050"/>
                </a:solidFill>
              </a:rPr>
              <a:t> </a:t>
            </a:r>
            <a:r>
              <a:rPr lang="en-IN" sz="2800" b="1" dirty="0" err="1" smtClean="0">
                <a:solidFill>
                  <a:srgbClr val="00B050"/>
                </a:solidFill>
              </a:rPr>
              <a:t>যুগ</a:t>
            </a:r>
            <a:endParaRPr lang="en-IN" sz="2800" b="1" dirty="0" smtClean="0">
              <a:solidFill>
                <a:srgbClr val="00B050"/>
              </a:solidFill>
            </a:endParaRPr>
          </a:p>
          <a:p>
            <a:pPr algn="l"/>
            <a:endParaRPr lang="en-US" sz="2800" b="1" dirty="0" smtClean="0">
              <a:solidFill>
                <a:srgbClr val="00B050"/>
              </a:solidFill>
            </a:endParaRPr>
          </a:p>
          <a:p>
            <a:pPr algn="l"/>
            <a:r>
              <a:rPr lang="en-US" sz="2800" b="1" dirty="0" err="1" smtClean="0">
                <a:solidFill>
                  <a:srgbClr val="00B050"/>
                </a:solidFill>
              </a:rPr>
              <a:t>বৌদ্ধ</a:t>
            </a:r>
            <a:r>
              <a:rPr lang="en-US" sz="2800" b="1" dirty="0" smtClean="0">
                <a:solidFill>
                  <a:srgbClr val="00B050"/>
                </a:solidFill>
              </a:rPr>
              <a:t> ও </a:t>
            </a:r>
            <a:r>
              <a:rPr lang="en-US" sz="2800" b="1" dirty="0" err="1" smtClean="0">
                <a:solidFill>
                  <a:srgbClr val="00B050"/>
                </a:solidFill>
              </a:rPr>
              <a:t>জৈন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ধর্ম</a:t>
            </a:r>
            <a:endParaRPr lang="en-IN" sz="2800" dirty="0" smtClean="0">
              <a:solidFill>
                <a:srgbClr val="00B050"/>
              </a:solidFill>
            </a:endParaRPr>
          </a:p>
          <a:p>
            <a:pPr algn="l"/>
            <a:endParaRPr lang="en-IN" sz="2800" b="1" dirty="0" smtClean="0">
              <a:solidFill>
                <a:srgbClr val="00B050"/>
              </a:solidFill>
            </a:endParaRPr>
          </a:p>
          <a:p>
            <a:pPr algn="l"/>
            <a:r>
              <a:rPr lang="en-IN" sz="2800" b="1" dirty="0" err="1" smtClean="0">
                <a:solidFill>
                  <a:srgbClr val="00B050"/>
                </a:solidFill>
              </a:rPr>
              <a:t>মৌর্য</a:t>
            </a:r>
            <a:r>
              <a:rPr lang="en-IN" sz="2800" b="1" dirty="0" smtClean="0">
                <a:solidFill>
                  <a:srgbClr val="00B050"/>
                </a:solidFill>
              </a:rPr>
              <a:t> </a:t>
            </a:r>
            <a:r>
              <a:rPr lang="en-IN" sz="2800" b="1" dirty="0" err="1" smtClean="0">
                <a:solidFill>
                  <a:srgbClr val="00B050"/>
                </a:solidFill>
              </a:rPr>
              <a:t>যুগ</a:t>
            </a:r>
            <a:endParaRPr lang="en-IN" sz="2800" b="1" dirty="0" smtClean="0">
              <a:solidFill>
                <a:srgbClr val="00B050"/>
              </a:solidFill>
            </a:endParaRPr>
          </a:p>
          <a:p>
            <a:pPr algn="l"/>
            <a:r>
              <a:rPr lang="en-IN" sz="2800" b="1" dirty="0" err="1" smtClean="0">
                <a:solidFill>
                  <a:srgbClr val="00B050"/>
                </a:solidFill>
              </a:rPr>
              <a:t>মৌর্য</a:t>
            </a:r>
            <a:r>
              <a:rPr lang="en-IN" sz="2800" b="1" dirty="0" smtClean="0">
                <a:solidFill>
                  <a:srgbClr val="00B050"/>
                </a:solidFill>
              </a:rPr>
              <a:t> </a:t>
            </a:r>
            <a:r>
              <a:rPr lang="en-IN" sz="2800" b="1" dirty="0" err="1" smtClean="0">
                <a:solidFill>
                  <a:srgbClr val="00B050"/>
                </a:solidFill>
              </a:rPr>
              <a:t>পরবর্তী</a:t>
            </a:r>
            <a:r>
              <a:rPr lang="en-IN" sz="2800" b="1" dirty="0" smtClean="0">
                <a:solidFill>
                  <a:srgbClr val="00B050"/>
                </a:solidFill>
              </a:rPr>
              <a:t> </a:t>
            </a:r>
            <a:r>
              <a:rPr lang="en-IN" sz="2800" b="1" dirty="0" err="1" smtClean="0">
                <a:solidFill>
                  <a:srgbClr val="00B050"/>
                </a:solidFill>
              </a:rPr>
              <a:t>যুগ</a:t>
            </a:r>
            <a:endParaRPr lang="en-IN" sz="2800" b="1" dirty="0" smtClean="0">
              <a:solidFill>
                <a:srgbClr val="00B050"/>
              </a:solidFill>
            </a:endParaRPr>
          </a:p>
          <a:p>
            <a:pPr algn="l"/>
            <a:r>
              <a:rPr lang="en-IN" sz="2800" dirty="0" smtClean="0">
                <a:solidFill>
                  <a:srgbClr val="00B050"/>
                </a:solidFill>
              </a:rPr>
              <a:t> </a:t>
            </a:r>
            <a:r>
              <a:rPr lang="en-IN" sz="2800" b="1" dirty="0" err="1" smtClean="0">
                <a:solidFill>
                  <a:srgbClr val="00B050"/>
                </a:solidFill>
              </a:rPr>
              <a:t>গুপ্ত</a:t>
            </a:r>
            <a:r>
              <a:rPr lang="en-IN" sz="2800" b="1" dirty="0" smtClean="0">
                <a:solidFill>
                  <a:srgbClr val="00B050"/>
                </a:solidFill>
              </a:rPr>
              <a:t> </a:t>
            </a:r>
            <a:r>
              <a:rPr lang="en-IN" sz="2800" b="1" dirty="0" err="1" smtClean="0">
                <a:solidFill>
                  <a:srgbClr val="00B050"/>
                </a:solidFill>
              </a:rPr>
              <a:t>যুগ</a:t>
            </a:r>
            <a:endParaRPr lang="en-IN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err="1" smtClean="0">
                <a:solidFill>
                  <a:srgbClr val="C00000"/>
                </a:solidFill>
              </a:rPr>
              <a:t>মধ্যযুগে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নারী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4983179"/>
          </a:xfrm>
        </p:spPr>
        <p:txBody>
          <a:bodyPr/>
          <a:lstStyle/>
          <a:p>
            <a:pPr>
              <a:buNone/>
            </a:pPr>
            <a:r>
              <a:rPr lang="en-US" sz="2800" dirty="0" err="1" smtClean="0">
                <a:solidFill>
                  <a:srgbClr val="00B0F0"/>
                </a:solidFill>
              </a:rPr>
              <a:t>সুলতানী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</a:rPr>
              <a:t>যুগে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</a:rPr>
              <a:t>নারী</a:t>
            </a:r>
            <a:r>
              <a:rPr lang="en-US" sz="2800" dirty="0" smtClean="0">
                <a:solidFill>
                  <a:srgbClr val="00B0F0"/>
                </a:solidFill>
              </a:rPr>
              <a:t> –</a:t>
            </a:r>
            <a:r>
              <a:rPr lang="en-US" sz="2800" dirty="0" err="1" smtClean="0">
                <a:solidFill>
                  <a:srgbClr val="00B0F0"/>
                </a:solidFill>
              </a:rPr>
              <a:t>রাজিয়া</a:t>
            </a:r>
            <a:endParaRPr lang="en-US" sz="28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               </a:t>
            </a:r>
          </a:p>
          <a:p>
            <a:pPr>
              <a:buNone/>
            </a:pP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                       </a:t>
            </a:r>
            <a:r>
              <a:rPr lang="en-US" sz="2800" dirty="0" err="1" smtClean="0">
                <a:solidFill>
                  <a:srgbClr val="00B0F0"/>
                </a:solidFill>
              </a:rPr>
              <a:t>মুঘল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</a:rPr>
              <a:t>যুগ</a:t>
            </a:r>
            <a:r>
              <a:rPr lang="en-US" sz="2800" dirty="0" smtClean="0">
                <a:solidFill>
                  <a:srgbClr val="00B0F0"/>
                </a:solidFill>
              </a:rPr>
              <a:t>- </a:t>
            </a:r>
            <a:r>
              <a:rPr lang="en-US" sz="2800" dirty="0" err="1" smtClean="0">
                <a:solidFill>
                  <a:srgbClr val="00B0F0"/>
                </a:solidFill>
              </a:rPr>
              <a:t>নুরজাহান</a:t>
            </a:r>
            <a:endParaRPr lang="en-US" sz="28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800" dirty="0" err="1" smtClean="0">
                <a:solidFill>
                  <a:srgbClr val="00B0F0"/>
                </a:solidFill>
              </a:rPr>
              <a:t>দূর্গাবতী</a:t>
            </a:r>
            <a:endParaRPr lang="en-US" sz="28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IN" dirty="0"/>
          </a:p>
        </p:txBody>
      </p:sp>
      <p:pic>
        <p:nvPicPr>
          <p:cNvPr id="1026" name="Picture 2" descr="C:\Users\RAGHUNATH ROY\Downloads\🌲গাছ লাগাও প্রাণ বাঁচাও🌲 Images ms king - ShareChat - ভারতের নিজস্ব সোশ্যাল নেটওয়ার্ক_files\download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02" y="428604"/>
            <a:ext cx="4857816" cy="2143140"/>
          </a:xfrm>
          <a:prstGeom prst="rect">
            <a:avLst/>
          </a:prstGeom>
          <a:noFill/>
        </p:spPr>
      </p:pic>
      <p:pic>
        <p:nvPicPr>
          <p:cNvPr id="1027" name="Picture 3" descr="C:\Users\RAGHUNATH ROY\Downloads\🌲গাছ লাগাও প্রাণ বাঁচাও🌲 Images ms king - ShareChat - ভারতের নিজস্ব সোশ্যাল নেটওয়ার্ক_files\noor_jahan-1457539840-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2714620"/>
            <a:ext cx="3786214" cy="3214710"/>
          </a:xfrm>
          <a:prstGeom prst="rect">
            <a:avLst/>
          </a:prstGeom>
          <a:noFill/>
        </p:spPr>
      </p:pic>
      <p:pic>
        <p:nvPicPr>
          <p:cNvPr id="1028" name="Picture 4" descr="C:\Users\RAGHUNATH ROY\Downloads\🌲গাছ লাগাও প্রাণ বাঁচাও🌲 Images ms king - ShareChat - ভারতের নিজস্ব সোশ্যাল নেটওয়ার্ক_files\Rani-Durgavati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5" y="4143380"/>
            <a:ext cx="4429156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33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Women in Indian Tradition </vt:lpstr>
      <vt:lpstr>মধ্যযুগে নারী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প্রাচীন ভারতে নারী</dc:title>
  <dc:creator>RAGHUNATH ROY</dc:creator>
  <cp:lastModifiedBy>RAGHUNATH ROY</cp:lastModifiedBy>
  <cp:revision>18</cp:revision>
  <dcterms:created xsi:type="dcterms:W3CDTF">2023-06-14T13:26:28Z</dcterms:created>
  <dcterms:modified xsi:type="dcterms:W3CDTF">2023-06-14T15:37:35Z</dcterms:modified>
</cp:coreProperties>
</file>